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BD517-FF21-43F5-9570-F70160D25B98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8F8C-C9ED-476B-8F54-E27AD61039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7113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BD517-FF21-43F5-9570-F70160D25B98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8F8C-C9ED-476B-8F54-E27AD61039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5069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BD517-FF21-43F5-9570-F70160D25B98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8F8C-C9ED-476B-8F54-E27AD61039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5162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BD517-FF21-43F5-9570-F70160D25B98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8F8C-C9ED-476B-8F54-E27AD61039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678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BD517-FF21-43F5-9570-F70160D25B98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8F8C-C9ED-476B-8F54-E27AD61039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1855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BD517-FF21-43F5-9570-F70160D25B98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8F8C-C9ED-476B-8F54-E27AD61039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167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BD517-FF21-43F5-9570-F70160D25B98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8F8C-C9ED-476B-8F54-E27AD61039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7696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BD517-FF21-43F5-9570-F70160D25B98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8F8C-C9ED-476B-8F54-E27AD61039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14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BD517-FF21-43F5-9570-F70160D25B98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8F8C-C9ED-476B-8F54-E27AD61039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1294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BD517-FF21-43F5-9570-F70160D25B98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8F8C-C9ED-476B-8F54-E27AD61039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4000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BD517-FF21-43F5-9570-F70160D25B98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F8F8C-C9ED-476B-8F54-E27AD61039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1566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0BD517-FF21-43F5-9570-F70160D25B98}" type="datetimeFigureOut">
              <a:rPr lang="cs-CZ" smtClean="0"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F8F8C-C9ED-476B-8F54-E27AD610398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4427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Tenses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4226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simple</a:t>
            </a:r>
            <a:r>
              <a:rPr lang="cs-CZ" dirty="0" smtClean="0"/>
              <a:t> – přítomný prostý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Do/</a:t>
            </a:r>
            <a:r>
              <a:rPr lang="cs-CZ" dirty="0" err="1" smtClean="0"/>
              <a:t>does</a:t>
            </a:r>
            <a:r>
              <a:rPr lang="cs-CZ" dirty="0" smtClean="0"/>
              <a:t>/</a:t>
            </a:r>
            <a:r>
              <a:rPr lang="cs-CZ" dirty="0" err="1" smtClean="0"/>
              <a:t>is</a:t>
            </a:r>
            <a:r>
              <a:rPr lang="cs-CZ" dirty="0" smtClean="0"/>
              <a:t>/are,…</a:t>
            </a:r>
          </a:p>
          <a:p>
            <a:r>
              <a:rPr lang="cs-CZ" dirty="0" err="1" smtClean="0"/>
              <a:t>Regular</a:t>
            </a:r>
            <a:r>
              <a:rPr lang="cs-CZ" dirty="0" smtClean="0"/>
              <a:t> </a:t>
            </a:r>
            <a:r>
              <a:rPr lang="cs-CZ" dirty="0" err="1" smtClean="0"/>
              <a:t>activities</a:t>
            </a:r>
            <a:r>
              <a:rPr lang="cs-CZ" dirty="0" smtClean="0"/>
              <a:t>, </a:t>
            </a:r>
            <a:r>
              <a:rPr lang="cs-CZ" dirty="0" err="1" smtClean="0"/>
              <a:t>repetetive</a:t>
            </a:r>
            <a:r>
              <a:rPr lang="cs-CZ" dirty="0" smtClean="0"/>
              <a:t> </a:t>
            </a:r>
            <a:r>
              <a:rPr lang="cs-CZ" dirty="0" err="1" smtClean="0"/>
              <a:t>activities</a:t>
            </a:r>
            <a:r>
              <a:rPr lang="cs-CZ" dirty="0" smtClean="0"/>
              <a:t>, </a:t>
            </a:r>
            <a:r>
              <a:rPr lang="cs-CZ" dirty="0" err="1" smtClean="0"/>
              <a:t>something</a:t>
            </a:r>
            <a:r>
              <a:rPr lang="cs-CZ" dirty="0" smtClean="0"/>
              <a:t>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always</a:t>
            </a:r>
            <a:r>
              <a:rPr lang="cs-CZ" dirty="0" smtClean="0"/>
              <a:t> </a:t>
            </a:r>
            <a:r>
              <a:rPr lang="cs-CZ" dirty="0" err="1" smtClean="0"/>
              <a:t>true</a:t>
            </a:r>
            <a:r>
              <a:rPr lang="cs-CZ" dirty="0" smtClean="0"/>
              <a:t> (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snows</a:t>
            </a:r>
            <a:r>
              <a:rPr lang="cs-CZ" dirty="0" smtClean="0"/>
              <a:t> in </a:t>
            </a:r>
            <a:r>
              <a:rPr lang="cs-CZ" dirty="0" err="1" smtClean="0"/>
              <a:t>winter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Future</a:t>
            </a:r>
            <a:r>
              <a:rPr lang="cs-CZ" dirty="0" smtClean="0"/>
              <a:t> – </a:t>
            </a:r>
            <a:r>
              <a:rPr lang="cs-CZ" b="1" dirty="0" err="1" smtClean="0"/>
              <a:t>scheduled</a:t>
            </a:r>
            <a:r>
              <a:rPr lang="cs-CZ" b="1" dirty="0"/>
              <a:t> </a:t>
            </a:r>
            <a:r>
              <a:rPr lang="cs-CZ" b="1" dirty="0" smtClean="0"/>
              <a:t>/ </a:t>
            </a:r>
            <a:r>
              <a:rPr lang="cs-CZ" b="1" dirty="0" err="1" smtClean="0"/>
              <a:t>timetables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train</a:t>
            </a:r>
            <a:r>
              <a:rPr lang="cs-CZ" dirty="0" smtClean="0"/>
              <a:t> </a:t>
            </a:r>
            <a:r>
              <a:rPr lang="cs-CZ" dirty="0" err="1" smtClean="0"/>
              <a:t>leaves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10 </a:t>
            </a:r>
            <a:r>
              <a:rPr lang="cs-CZ" dirty="0" err="1" smtClean="0"/>
              <a:t>am</a:t>
            </a:r>
            <a:r>
              <a:rPr lang="cs-CZ" dirty="0" smtClean="0"/>
              <a:t>. </a:t>
            </a:r>
          </a:p>
          <a:p>
            <a:r>
              <a:rPr lang="cs-CZ" dirty="0" err="1" smtClean="0"/>
              <a:t>Usually</a:t>
            </a:r>
            <a:r>
              <a:rPr lang="cs-CZ" dirty="0" smtClean="0"/>
              <a:t>, </a:t>
            </a:r>
            <a:r>
              <a:rPr lang="cs-CZ" dirty="0" err="1" smtClean="0"/>
              <a:t>always</a:t>
            </a:r>
            <a:r>
              <a:rPr lang="cs-CZ" dirty="0" smtClean="0"/>
              <a:t>, </a:t>
            </a:r>
            <a:r>
              <a:rPr lang="cs-CZ" dirty="0" err="1" smtClean="0"/>
              <a:t>often</a:t>
            </a:r>
            <a:r>
              <a:rPr lang="cs-CZ" dirty="0" smtClean="0"/>
              <a:t>, </a:t>
            </a:r>
            <a:r>
              <a:rPr lang="cs-CZ" dirty="0" err="1" smtClean="0"/>
              <a:t>never</a:t>
            </a:r>
            <a:r>
              <a:rPr lang="cs-CZ" dirty="0" smtClean="0"/>
              <a:t>, </a:t>
            </a:r>
            <a:r>
              <a:rPr lang="cs-CZ" dirty="0" err="1" smtClean="0"/>
              <a:t>regularly</a:t>
            </a:r>
            <a:r>
              <a:rPr lang="cs-CZ" dirty="0" smtClean="0"/>
              <a:t>,…</a:t>
            </a:r>
          </a:p>
          <a:p>
            <a:r>
              <a:rPr lang="cs-CZ" dirty="0" smtClean="0"/>
              <a:t>3rd person </a:t>
            </a:r>
            <a:r>
              <a:rPr lang="cs-CZ" dirty="0" err="1" smtClean="0"/>
              <a:t>singular</a:t>
            </a:r>
            <a:r>
              <a:rPr lang="cs-CZ" dirty="0" smtClean="0"/>
              <a:t> – </a:t>
            </a:r>
            <a:r>
              <a:rPr lang="cs-CZ" dirty="0" err="1" smtClean="0"/>
              <a:t>does</a:t>
            </a:r>
            <a:r>
              <a:rPr lang="cs-CZ" dirty="0" smtClean="0"/>
              <a:t>/</a:t>
            </a:r>
            <a:r>
              <a:rPr lang="cs-CZ" dirty="0" err="1" smtClean="0"/>
              <a:t>is</a:t>
            </a:r>
            <a:r>
              <a:rPr lang="cs-CZ" dirty="0" smtClean="0"/>
              <a:t>/</a:t>
            </a:r>
            <a:r>
              <a:rPr lang="cs-CZ" dirty="0" err="1" smtClean="0"/>
              <a:t>cook</a:t>
            </a:r>
            <a:r>
              <a:rPr lang="cs-CZ" u="sng" dirty="0" err="1" smtClean="0"/>
              <a:t>s</a:t>
            </a:r>
            <a:r>
              <a:rPr lang="cs-CZ" dirty="0" smtClean="0"/>
              <a:t> </a:t>
            </a:r>
          </a:p>
          <a:p>
            <a:r>
              <a:rPr lang="cs-CZ" dirty="0" smtClean="0"/>
              <a:t>-</a:t>
            </a:r>
            <a:r>
              <a:rPr lang="cs-CZ" u="sng" dirty="0" smtClean="0"/>
              <a:t>es</a:t>
            </a:r>
            <a:r>
              <a:rPr lang="cs-CZ" dirty="0" smtClean="0"/>
              <a:t>. </a:t>
            </a:r>
            <a:r>
              <a:rPr lang="cs-CZ" dirty="0" err="1" smtClean="0"/>
              <a:t>Wash</a:t>
            </a:r>
            <a:r>
              <a:rPr lang="cs-CZ" u="sng" dirty="0" err="1" smtClean="0"/>
              <a:t>es</a:t>
            </a:r>
            <a:r>
              <a:rPr lang="cs-CZ" dirty="0"/>
              <a:t> </a:t>
            </a:r>
            <a:r>
              <a:rPr lang="cs-CZ" dirty="0" smtClean="0"/>
              <a:t>/</a:t>
            </a:r>
            <a:r>
              <a:rPr lang="cs-CZ" dirty="0" err="1" smtClean="0"/>
              <a:t>iz</a:t>
            </a:r>
            <a:r>
              <a:rPr lang="cs-CZ" dirty="0" smtClean="0"/>
              <a:t>/</a:t>
            </a:r>
          </a:p>
          <a:p>
            <a:r>
              <a:rPr lang="cs-CZ" dirty="0" err="1" smtClean="0"/>
              <a:t>How</a:t>
            </a:r>
            <a:r>
              <a:rPr lang="cs-CZ" dirty="0" smtClean="0"/>
              <a:t> </a:t>
            </a:r>
            <a:r>
              <a:rPr lang="cs-CZ" dirty="0" err="1" smtClean="0"/>
              <a:t>does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usual</a:t>
            </a:r>
            <a:r>
              <a:rPr lang="cs-CZ" dirty="0" smtClean="0"/>
              <a:t> </a:t>
            </a:r>
            <a:r>
              <a:rPr lang="cs-CZ" dirty="0" err="1" smtClean="0"/>
              <a:t>day</a:t>
            </a:r>
            <a:r>
              <a:rPr lang="cs-CZ" dirty="0" smtClean="0"/>
              <a:t> </a:t>
            </a:r>
            <a:r>
              <a:rPr lang="cs-CZ" dirty="0" err="1" smtClean="0"/>
              <a:t>look</a:t>
            </a:r>
            <a:r>
              <a:rPr lang="cs-CZ" dirty="0" smtClean="0"/>
              <a:t> </a:t>
            </a:r>
            <a:r>
              <a:rPr lang="cs-CZ" dirty="0" err="1" smtClean="0"/>
              <a:t>like</a:t>
            </a:r>
            <a:r>
              <a:rPr lang="cs-CZ" dirty="0" smtClean="0"/>
              <a:t>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1280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 </a:t>
            </a:r>
            <a:r>
              <a:rPr lang="cs-CZ" dirty="0" err="1" smtClean="0"/>
              <a:t>pick</a:t>
            </a:r>
            <a:r>
              <a:rPr lang="cs-CZ" dirty="0" smtClean="0"/>
              <a:t> up my </a:t>
            </a:r>
            <a:r>
              <a:rPr lang="cs-CZ" dirty="0" err="1" smtClean="0"/>
              <a:t>grandson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09227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continuous</a:t>
            </a:r>
            <a:r>
              <a:rPr lang="cs-CZ" dirty="0" smtClean="0"/>
              <a:t>/</a:t>
            </a:r>
            <a:r>
              <a:rPr lang="cs-CZ" dirty="0" err="1" smtClean="0"/>
              <a:t>progressive</a:t>
            </a:r>
            <a:r>
              <a:rPr lang="cs-CZ" dirty="0" smtClean="0"/>
              <a:t> – přítomný průběhový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Not </a:t>
            </a:r>
            <a:r>
              <a:rPr lang="cs-CZ" dirty="0" err="1" smtClean="0"/>
              <a:t>regular</a:t>
            </a:r>
            <a:r>
              <a:rPr lang="cs-CZ" dirty="0" smtClean="0"/>
              <a:t> </a:t>
            </a:r>
            <a:r>
              <a:rPr lang="cs-CZ" dirty="0" err="1" smtClean="0"/>
              <a:t>activities</a:t>
            </a:r>
            <a:r>
              <a:rPr lang="cs-CZ" dirty="0" smtClean="0"/>
              <a:t>, </a:t>
            </a:r>
            <a:r>
              <a:rPr lang="cs-CZ" dirty="0" err="1" smtClean="0"/>
              <a:t>activities</a:t>
            </a:r>
            <a:r>
              <a:rPr lang="cs-CZ" dirty="0" smtClean="0"/>
              <a:t> in </a:t>
            </a:r>
            <a:r>
              <a:rPr lang="cs-CZ" dirty="0" err="1" smtClean="0"/>
              <a:t>this</a:t>
            </a:r>
            <a:r>
              <a:rPr lang="cs-CZ" dirty="0" smtClean="0"/>
              <a:t> moment</a:t>
            </a:r>
          </a:p>
          <a:p>
            <a:r>
              <a:rPr lang="cs-CZ" dirty="0" smtClean="0"/>
              <a:t>I </a:t>
            </a:r>
            <a:r>
              <a:rPr lang="cs-CZ" dirty="0" err="1" smtClean="0"/>
              <a:t>am</a:t>
            </a:r>
            <a:r>
              <a:rPr lang="cs-CZ" dirty="0" smtClean="0"/>
              <a:t> </a:t>
            </a:r>
            <a:r>
              <a:rPr lang="cs-CZ" dirty="0" err="1" smtClean="0"/>
              <a:t>cook</a:t>
            </a:r>
            <a:r>
              <a:rPr lang="cs-CZ" u="sng" dirty="0" err="1" smtClean="0"/>
              <a:t>ing</a:t>
            </a:r>
            <a:r>
              <a:rPr lang="cs-CZ" dirty="0" smtClean="0"/>
              <a:t>,…</a:t>
            </a:r>
          </a:p>
          <a:p>
            <a:r>
              <a:rPr lang="cs-CZ" dirty="0" err="1" smtClean="0"/>
              <a:t>Future</a:t>
            </a:r>
            <a:r>
              <a:rPr lang="cs-CZ" dirty="0" smtClean="0"/>
              <a:t> – </a:t>
            </a:r>
            <a:r>
              <a:rPr lang="cs-CZ" dirty="0" err="1" smtClean="0"/>
              <a:t>arrangements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</a:t>
            </a:r>
            <a:r>
              <a:rPr lang="cs-CZ" dirty="0" err="1" smtClean="0"/>
              <a:t>I‘m</a:t>
            </a:r>
            <a:r>
              <a:rPr lang="cs-CZ" dirty="0" smtClean="0"/>
              <a:t> </a:t>
            </a:r>
            <a:r>
              <a:rPr lang="cs-CZ" b="1" dirty="0" err="1" smtClean="0"/>
              <a:t>having</a:t>
            </a:r>
            <a:r>
              <a:rPr lang="cs-CZ" b="1" dirty="0" smtClean="0"/>
              <a:t> lunch </a:t>
            </a:r>
            <a:r>
              <a:rPr lang="cs-CZ" dirty="0" err="1" smtClean="0"/>
              <a:t>with</a:t>
            </a:r>
            <a:r>
              <a:rPr lang="cs-CZ" dirty="0" smtClean="0"/>
              <a:t> my </a:t>
            </a:r>
            <a:r>
              <a:rPr lang="cs-CZ" dirty="0" err="1" smtClean="0"/>
              <a:t>coleague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noon</a:t>
            </a:r>
            <a:r>
              <a:rPr lang="cs-CZ" dirty="0" smtClean="0"/>
              <a:t>. </a:t>
            </a:r>
            <a:br>
              <a:rPr lang="cs-CZ" dirty="0" smtClean="0"/>
            </a:br>
            <a:r>
              <a:rPr lang="cs-CZ" dirty="0" smtClean="0"/>
              <a:t>-</a:t>
            </a:r>
            <a:r>
              <a:rPr lang="cs-CZ" dirty="0" err="1" smtClean="0"/>
              <a:t>I‘m</a:t>
            </a:r>
            <a:r>
              <a:rPr lang="cs-CZ" dirty="0" smtClean="0"/>
              <a:t> </a:t>
            </a:r>
            <a:r>
              <a:rPr lang="cs-CZ" dirty="0" err="1" smtClean="0"/>
              <a:t>seeing</a:t>
            </a:r>
            <a:r>
              <a:rPr lang="cs-CZ" dirty="0" smtClean="0"/>
              <a:t> my </a:t>
            </a:r>
            <a:r>
              <a:rPr lang="cs-CZ" dirty="0" err="1" smtClean="0"/>
              <a:t>doctor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9am </a:t>
            </a:r>
            <a:r>
              <a:rPr lang="cs-CZ" dirty="0" err="1" smtClean="0"/>
              <a:t>today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dirty="0" smtClean="0"/>
              <a:t>Do </a:t>
            </a:r>
            <a:r>
              <a:rPr lang="cs-CZ" dirty="0" err="1" smtClean="0"/>
              <a:t>you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important</a:t>
            </a:r>
            <a:r>
              <a:rPr lang="cs-CZ" dirty="0" smtClean="0"/>
              <a:t> </a:t>
            </a:r>
            <a:r>
              <a:rPr lang="cs-CZ" dirty="0" err="1" smtClean="0"/>
              <a:t>meetings</a:t>
            </a:r>
            <a:r>
              <a:rPr lang="cs-CZ" dirty="0" smtClean="0"/>
              <a:t> </a:t>
            </a:r>
            <a:r>
              <a:rPr lang="cs-CZ" dirty="0" err="1" smtClean="0"/>
              <a:t>today</a:t>
            </a:r>
            <a:r>
              <a:rPr lang="cs-CZ" dirty="0" smtClean="0"/>
              <a:t>? </a:t>
            </a:r>
          </a:p>
          <a:p>
            <a:pPr marL="0" indent="0">
              <a:buNone/>
            </a:pPr>
            <a:r>
              <a:rPr lang="cs-CZ" dirty="0" smtClean="0"/>
              <a:t>Stative/</a:t>
            </a:r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verbs</a:t>
            </a:r>
            <a:r>
              <a:rPr lang="cs-CZ" dirty="0" smtClean="0"/>
              <a:t> – stavové a aktivní slovesa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9379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Stative/</a:t>
            </a:r>
            <a:r>
              <a:rPr lang="cs-CZ" dirty="0" err="1" smtClean="0"/>
              <a:t>active</a:t>
            </a:r>
            <a:r>
              <a:rPr lang="cs-CZ" dirty="0" smtClean="0"/>
              <a:t> </a:t>
            </a:r>
            <a:r>
              <a:rPr lang="cs-CZ" dirty="0" err="1" smtClean="0"/>
              <a:t>verbs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Have</a:t>
            </a:r>
            <a:r>
              <a:rPr lang="cs-CZ" dirty="0" smtClean="0"/>
              <a:t> = stative verb, </a:t>
            </a:r>
            <a:r>
              <a:rPr lang="cs-CZ" dirty="0" err="1" smtClean="0"/>
              <a:t>active</a:t>
            </a:r>
            <a:r>
              <a:rPr lang="cs-CZ" dirty="0" smtClean="0"/>
              <a:t> verb</a:t>
            </a:r>
          </a:p>
          <a:p>
            <a:pPr lvl="1"/>
            <a:r>
              <a:rPr lang="cs-CZ" dirty="0" smtClean="0"/>
              <a:t>Stative verb: </a:t>
            </a:r>
            <a:r>
              <a:rPr lang="cs-CZ" dirty="0" err="1" smtClean="0"/>
              <a:t>own</a:t>
            </a:r>
            <a:r>
              <a:rPr lang="cs-CZ" dirty="0" smtClean="0"/>
              <a:t> (mít)</a:t>
            </a:r>
          </a:p>
          <a:p>
            <a:pPr lvl="1"/>
            <a:r>
              <a:rPr lang="cs-CZ" dirty="0" err="1" smtClean="0"/>
              <a:t>Active</a:t>
            </a:r>
            <a:r>
              <a:rPr lang="cs-CZ" dirty="0" smtClean="0"/>
              <a:t>: </a:t>
            </a:r>
            <a:r>
              <a:rPr lang="cs-CZ" dirty="0" err="1" smtClean="0"/>
              <a:t>having</a:t>
            </a:r>
            <a:r>
              <a:rPr lang="cs-CZ" dirty="0" smtClean="0"/>
              <a:t> lunch, </a:t>
            </a:r>
            <a:r>
              <a:rPr lang="cs-CZ" dirty="0" err="1" smtClean="0"/>
              <a:t>having</a:t>
            </a:r>
            <a:r>
              <a:rPr lang="cs-CZ" dirty="0" smtClean="0"/>
              <a:t> </a:t>
            </a:r>
            <a:r>
              <a:rPr lang="cs-CZ" dirty="0" err="1" smtClean="0"/>
              <a:t>shower</a:t>
            </a:r>
            <a:r>
              <a:rPr lang="cs-CZ" dirty="0" smtClean="0"/>
              <a:t> (dávat si)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Stative: love, </a:t>
            </a:r>
            <a:r>
              <a:rPr lang="cs-CZ" dirty="0" err="1" smtClean="0"/>
              <a:t>hate</a:t>
            </a:r>
            <a:r>
              <a:rPr lang="cs-CZ" dirty="0" smtClean="0"/>
              <a:t>, </a:t>
            </a:r>
            <a:r>
              <a:rPr lang="cs-CZ" dirty="0" err="1" smtClean="0"/>
              <a:t>like</a:t>
            </a:r>
            <a:r>
              <a:rPr lang="cs-CZ" dirty="0" smtClean="0"/>
              <a:t>,… </a:t>
            </a:r>
            <a:r>
              <a:rPr lang="cs-CZ" dirty="0" err="1" smtClean="0"/>
              <a:t>feelings</a:t>
            </a:r>
            <a:r>
              <a:rPr lang="cs-CZ" dirty="0" smtClean="0"/>
              <a:t> and </a:t>
            </a:r>
            <a:r>
              <a:rPr lang="cs-CZ" dirty="0" err="1" smtClean="0"/>
              <a:t>emotions</a:t>
            </a:r>
            <a:endParaRPr lang="cs-CZ" dirty="0" smtClean="0"/>
          </a:p>
          <a:p>
            <a:pPr lvl="2"/>
            <a:r>
              <a:rPr lang="cs-CZ" dirty="0" smtClean="0"/>
              <a:t>I </a:t>
            </a:r>
            <a:r>
              <a:rPr lang="cs-CZ" dirty="0" err="1" smtClean="0"/>
              <a:t>hate</a:t>
            </a:r>
            <a:r>
              <a:rPr lang="cs-CZ" dirty="0" smtClean="0"/>
              <a:t> shopp</a:t>
            </a:r>
            <a:r>
              <a:rPr lang="cs-CZ" u="sng" dirty="0" smtClean="0"/>
              <a:t>ing.  (verb </a:t>
            </a:r>
            <a:r>
              <a:rPr lang="cs-CZ" u="sng" dirty="0" err="1" smtClean="0"/>
              <a:t>pattern</a:t>
            </a:r>
            <a:r>
              <a:rPr lang="cs-CZ" u="sng" dirty="0" smtClean="0"/>
              <a:t>) </a:t>
            </a:r>
          </a:p>
          <a:p>
            <a:pPr lvl="2"/>
            <a:r>
              <a:rPr lang="cs-CZ" dirty="0" err="1"/>
              <a:t>thoughts</a:t>
            </a:r>
            <a:r>
              <a:rPr lang="cs-CZ" dirty="0"/>
              <a:t> and </a:t>
            </a:r>
            <a:r>
              <a:rPr lang="cs-CZ" dirty="0" err="1" smtClean="0"/>
              <a:t>opinions</a:t>
            </a:r>
            <a:r>
              <a:rPr lang="cs-CZ" dirty="0" smtClean="0"/>
              <a:t> (</a:t>
            </a:r>
            <a:r>
              <a:rPr lang="cs-CZ" dirty="0" err="1" smtClean="0"/>
              <a:t>agree</a:t>
            </a:r>
            <a:r>
              <a:rPr lang="cs-CZ" dirty="0" smtClean="0"/>
              <a:t>, </a:t>
            </a:r>
            <a:r>
              <a:rPr lang="cs-CZ" dirty="0" err="1" smtClean="0"/>
              <a:t>believe</a:t>
            </a:r>
            <a:r>
              <a:rPr lang="cs-CZ" dirty="0" smtClean="0"/>
              <a:t>, </a:t>
            </a:r>
            <a:r>
              <a:rPr lang="cs-CZ" dirty="0" err="1" smtClean="0"/>
              <a:t>know</a:t>
            </a:r>
            <a:r>
              <a:rPr lang="cs-CZ" dirty="0" smtClean="0"/>
              <a:t>) </a:t>
            </a:r>
            <a:endParaRPr lang="cs-CZ" u="sng" dirty="0" smtClean="0"/>
          </a:p>
          <a:p>
            <a:pPr lvl="2"/>
            <a:endParaRPr lang="cs-CZ" u="sng" dirty="0" smtClean="0"/>
          </a:p>
          <a:p>
            <a:pPr lvl="2"/>
            <a:r>
              <a:rPr lang="cs-CZ" dirty="0" err="1" smtClean="0"/>
              <a:t>Active</a:t>
            </a:r>
            <a:r>
              <a:rPr lang="cs-CZ" dirty="0" smtClean="0"/>
              <a:t>: </a:t>
            </a:r>
            <a:r>
              <a:rPr lang="cs-CZ" dirty="0" err="1" smtClean="0"/>
              <a:t>verbs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movement</a:t>
            </a:r>
            <a:r>
              <a:rPr lang="cs-CZ" dirty="0" smtClean="0"/>
              <a:t>: </a:t>
            </a:r>
            <a:r>
              <a:rPr lang="cs-CZ" dirty="0" err="1" smtClean="0"/>
              <a:t>swim</a:t>
            </a:r>
            <a:r>
              <a:rPr lang="cs-CZ" dirty="0" smtClean="0"/>
              <a:t>, </a:t>
            </a:r>
            <a:r>
              <a:rPr lang="cs-CZ" dirty="0" err="1" smtClean="0"/>
              <a:t>walk</a:t>
            </a:r>
            <a:r>
              <a:rPr lang="cs-CZ" dirty="0" smtClean="0"/>
              <a:t>, </a:t>
            </a:r>
            <a:r>
              <a:rPr lang="cs-CZ" dirty="0" err="1" smtClean="0"/>
              <a:t>speak</a:t>
            </a:r>
            <a:r>
              <a:rPr lang="cs-CZ" dirty="0" smtClean="0"/>
              <a:t>, </a:t>
            </a:r>
            <a:r>
              <a:rPr lang="cs-CZ" dirty="0" err="1" smtClean="0"/>
              <a:t>write</a:t>
            </a:r>
            <a:r>
              <a:rPr lang="cs-CZ" dirty="0" smtClean="0"/>
              <a:t>, </a:t>
            </a:r>
            <a:r>
              <a:rPr lang="cs-CZ" dirty="0" err="1" smtClean="0"/>
              <a:t>think</a:t>
            </a:r>
            <a:endParaRPr lang="cs-CZ" dirty="0"/>
          </a:p>
          <a:p>
            <a:pPr marL="914400" lvl="2" indent="0">
              <a:buNone/>
            </a:pP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40482254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perfect</a:t>
            </a:r>
            <a:r>
              <a:rPr lang="cs-CZ" dirty="0" smtClean="0"/>
              <a:t> / předpřítomný čas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Just: </a:t>
            </a:r>
            <a:r>
              <a:rPr lang="cs-CZ" dirty="0" err="1" smtClean="0"/>
              <a:t>I‘ve</a:t>
            </a:r>
            <a:r>
              <a:rPr lang="cs-CZ" dirty="0" smtClean="0"/>
              <a:t> just </a:t>
            </a:r>
            <a:r>
              <a:rPr lang="cs-CZ" dirty="0" err="1" smtClean="0"/>
              <a:t>got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message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happened</a:t>
            </a:r>
            <a:r>
              <a:rPr lang="cs-CZ" dirty="0" smtClean="0"/>
              <a:t> so </a:t>
            </a:r>
            <a:r>
              <a:rPr lang="cs-CZ" dirty="0" err="1" smtClean="0"/>
              <a:t>recently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don‘t</a:t>
            </a:r>
            <a:r>
              <a:rPr lang="cs-CZ" dirty="0" smtClean="0"/>
              <a:t> </a:t>
            </a:r>
            <a:r>
              <a:rPr lang="cs-CZ" dirty="0" err="1" smtClean="0"/>
              <a:t>perceive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as past </a:t>
            </a:r>
          </a:p>
          <a:p>
            <a:r>
              <a:rPr lang="cs-CZ" b="1" dirty="0" err="1" smtClean="0"/>
              <a:t>Something</a:t>
            </a:r>
            <a:r>
              <a:rPr lang="cs-CZ" b="1" dirty="0" smtClean="0"/>
              <a:t> </a:t>
            </a:r>
            <a:r>
              <a:rPr lang="cs-CZ" b="1" dirty="0" err="1" smtClean="0"/>
              <a:t>that</a:t>
            </a:r>
            <a:r>
              <a:rPr lang="cs-CZ" b="1" dirty="0" smtClean="0"/>
              <a:t> </a:t>
            </a:r>
            <a:r>
              <a:rPr lang="cs-CZ" b="1" dirty="0" err="1" smtClean="0"/>
              <a:t>started</a:t>
            </a:r>
            <a:r>
              <a:rPr lang="cs-CZ" b="1" dirty="0" smtClean="0"/>
              <a:t> in </a:t>
            </a:r>
            <a:r>
              <a:rPr lang="cs-CZ" b="1" dirty="0" err="1" smtClean="0"/>
              <a:t>the</a:t>
            </a:r>
            <a:r>
              <a:rPr lang="cs-CZ" b="1" dirty="0" smtClean="0"/>
              <a:t> past and </a:t>
            </a:r>
            <a:r>
              <a:rPr lang="cs-CZ" b="1" dirty="0" err="1" smtClean="0"/>
              <a:t>it‘s</a:t>
            </a:r>
            <a:r>
              <a:rPr lang="cs-CZ" b="1" dirty="0" smtClean="0"/>
              <a:t> not </a:t>
            </a:r>
            <a:r>
              <a:rPr lang="cs-CZ" b="1" dirty="0" err="1" smtClean="0"/>
              <a:t>finished</a:t>
            </a:r>
            <a:endParaRPr lang="cs-CZ" b="1" dirty="0" smtClean="0"/>
          </a:p>
          <a:p>
            <a:r>
              <a:rPr lang="cs-CZ" b="1" dirty="0" err="1" smtClean="0"/>
              <a:t>Score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-</a:t>
            </a:r>
            <a:r>
              <a:rPr lang="cs-CZ" dirty="0" smtClean="0"/>
              <a:t> I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seen</a:t>
            </a:r>
            <a:r>
              <a:rPr lang="cs-CZ" dirty="0" smtClean="0"/>
              <a:t> </a:t>
            </a:r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movie</a:t>
            </a:r>
            <a:r>
              <a:rPr lang="cs-CZ" dirty="0" smtClean="0"/>
              <a:t> </a:t>
            </a:r>
            <a:r>
              <a:rPr lang="cs-CZ" dirty="0" err="1" smtClean="0"/>
              <a:t>twice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- I </a:t>
            </a:r>
            <a:r>
              <a:rPr lang="cs-CZ" dirty="0" err="1" smtClean="0"/>
              <a:t>have</a:t>
            </a:r>
            <a:r>
              <a:rPr lang="cs-CZ" dirty="0" smtClean="0"/>
              <a:t> </a:t>
            </a:r>
            <a:r>
              <a:rPr lang="cs-CZ" dirty="0" err="1" smtClean="0"/>
              <a:t>never</a:t>
            </a:r>
            <a:r>
              <a:rPr lang="cs-CZ" dirty="0" smtClean="0"/>
              <a:t> </a:t>
            </a:r>
            <a:r>
              <a:rPr lang="cs-CZ" dirty="0" err="1" smtClean="0"/>
              <a:t>been</a:t>
            </a:r>
            <a:r>
              <a:rPr lang="cs-CZ" dirty="0" smtClean="0"/>
              <a:t> to </a:t>
            </a:r>
            <a:r>
              <a:rPr lang="cs-CZ" dirty="0" err="1" smtClean="0"/>
              <a:t>China</a:t>
            </a:r>
            <a:r>
              <a:rPr lang="cs-CZ" smtClean="0"/>
              <a:t>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46582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149</Words>
  <Application>Microsoft Office PowerPoint</Application>
  <PresentationFormat>Předvádění na obrazovce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systému Office</vt:lpstr>
      <vt:lpstr>Tenses</vt:lpstr>
      <vt:lpstr>Present simple – přítomný prostý</vt:lpstr>
      <vt:lpstr>Prezentace aplikace PowerPoint</vt:lpstr>
      <vt:lpstr>Present continuous/progressive – přítomný průběhový</vt:lpstr>
      <vt:lpstr>Stative/active verbs</vt:lpstr>
      <vt:lpstr>Present perfect / předpřítomný čas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Tenses</dc:title>
  <dc:creator>user</dc:creator>
  <cp:lastModifiedBy>user</cp:lastModifiedBy>
  <cp:revision>5</cp:revision>
  <dcterms:created xsi:type="dcterms:W3CDTF">2023-10-10T07:02:18Z</dcterms:created>
  <dcterms:modified xsi:type="dcterms:W3CDTF">2023-10-10T08:03:32Z</dcterms:modified>
</cp:coreProperties>
</file>